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881" r:id="rId1"/>
  </p:sldMasterIdLst>
  <p:notesMasterIdLst>
    <p:notesMasterId r:id="rId3"/>
  </p:notesMasterIdLst>
  <p:handoutMasterIdLst>
    <p:handoutMasterId r:id="rId4"/>
  </p:handoutMasterIdLst>
  <p:sldIdLst>
    <p:sldId id="716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D8D8D8"/>
    <a:srgbClr val="BFBFBF"/>
    <a:srgbClr val="FF0000"/>
    <a:srgbClr val="0000FF"/>
    <a:srgbClr val="990099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74" autoAdjust="0"/>
    <p:restoredTop sz="90151" autoAdjust="0"/>
  </p:normalViewPr>
  <p:slideViewPr>
    <p:cSldViewPr snapToGrid="0">
      <p:cViewPr>
        <p:scale>
          <a:sx n="89" d="100"/>
          <a:sy n="89" d="100"/>
        </p:scale>
        <p:origin x="-3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08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3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26622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3" tIns="46400" rIns="92803" bIns="46400" numCol="1" anchor="t" anchorCtr="0" compatLnSpc="1">
            <a:prstTxWarp prst="textNoShape">
              <a:avLst/>
            </a:prstTxWarp>
          </a:bodyPr>
          <a:lstStyle>
            <a:lvl1pPr defTabSz="928393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83" y="3"/>
            <a:ext cx="3026622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3" tIns="46400" rIns="92803" bIns="46400" numCol="1" anchor="t" anchorCtr="0" compatLnSpc="1">
            <a:prstTxWarp prst="textNoShape">
              <a:avLst/>
            </a:prstTxWarp>
          </a:bodyPr>
          <a:lstStyle>
            <a:lvl1pPr algn="r" defTabSz="928393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19517"/>
            <a:ext cx="3026622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3" tIns="46400" rIns="92803" bIns="46400" numCol="1" anchor="b" anchorCtr="0" compatLnSpc="1">
            <a:prstTxWarp prst="textNoShape">
              <a:avLst/>
            </a:prstTxWarp>
          </a:bodyPr>
          <a:lstStyle>
            <a:lvl1pPr defTabSz="928393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83" y="8819517"/>
            <a:ext cx="3026622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3" tIns="46400" rIns="92803" bIns="46400" numCol="1" anchor="b" anchorCtr="0" compatLnSpc="1">
            <a:prstTxWarp prst="textNoShape">
              <a:avLst/>
            </a:prstTxWarp>
          </a:bodyPr>
          <a:lstStyle>
            <a:lvl1pPr algn="r" defTabSz="928393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02E9FA6-72E5-485C-9AC8-94B66A78E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53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26622" cy="4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3" tIns="46400" rIns="92803" bIns="46400" numCol="1" anchor="t" anchorCtr="0" compatLnSpc="1">
            <a:prstTxWarp prst="textNoShape">
              <a:avLst/>
            </a:prstTxWarp>
          </a:bodyPr>
          <a:lstStyle>
            <a:lvl1pPr defTabSz="92839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83" y="2"/>
            <a:ext cx="3026622" cy="4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3" tIns="46400" rIns="92803" bIns="46400" numCol="1" anchor="t" anchorCtr="0" compatLnSpc="1">
            <a:prstTxWarp prst="textNoShape">
              <a:avLst/>
            </a:prstTxWarp>
          </a:bodyPr>
          <a:lstStyle>
            <a:lvl1pPr algn="r" defTabSz="92839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21213" cy="3467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7" y="4392273"/>
            <a:ext cx="5121488" cy="416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3" tIns="46400" rIns="92803" bIns="46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84544"/>
            <a:ext cx="3026622" cy="4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3" tIns="46400" rIns="92803" bIns="46400" numCol="1" anchor="b" anchorCtr="0" compatLnSpc="1">
            <a:prstTxWarp prst="textNoShape">
              <a:avLst/>
            </a:prstTxWarp>
          </a:bodyPr>
          <a:lstStyle>
            <a:lvl1pPr defTabSz="92839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83" y="8784544"/>
            <a:ext cx="3026622" cy="4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3" tIns="46400" rIns="92803" bIns="46400" numCol="1" anchor="b" anchorCtr="0" compatLnSpc="1">
            <a:prstTxWarp prst="textNoShape">
              <a:avLst/>
            </a:prstTxWarp>
          </a:bodyPr>
          <a:lstStyle>
            <a:lvl1pPr algn="r" defTabSz="928393">
              <a:defRPr sz="1200"/>
            </a:lvl1pPr>
          </a:lstStyle>
          <a:p>
            <a:pPr>
              <a:defRPr/>
            </a:pPr>
            <a:fld id="{E7669DD5-6282-41B8-9E81-F6594F2D7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48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B6BD1137-7CB8-4BAC-81D8-69FE8A93D38B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4CE5A-0D8A-4329-A297-0250A4F5DE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4354F-195E-4620-9BBF-EE1CA0AFF5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6018F-02C5-492A-A396-60FCB4AFE8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A00E3-29D0-4240-843B-43CFF80D3D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0A35A-7F2A-4818-BE4F-BD985AAD31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550D3-1F65-4CDB-9A8E-82FEAFC52E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A245A-4344-4ADD-88E1-2801F720F3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3C34-C3E1-402C-B999-0740D77D1E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A0CD-188E-41B4-85D2-A4D943DD92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0310A5-C358-4C54-90DC-01EB34AED2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2" r:id="rId1"/>
    <p:sldLayoutId id="2147484883" r:id="rId2"/>
    <p:sldLayoutId id="2147484884" r:id="rId3"/>
    <p:sldLayoutId id="2147484885" r:id="rId4"/>
    <p:sldLayoutId id="2147484886" r:id="rId5"/>
    <p:sldLayoutId id="2147484887" r:id="rId6"/>
    <p:sldLayoutId id="2147484888" r:id="rId7"/>
    <p:sldLayoutId id="2147484889" r:id="rId8"/>
    <p:sldLayoutId id="2147484890" r:id="rId9"/>
    <p:sldLayoutId id="2147484891" r:id="rId10"/>
    <p:sldLayoutId id="214748489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3"/>
          <p:cNvSpPr>
            <a:spLocks noGrp="1"/>
          </p:cNvSpPr>
          <p:nvPr>
            <p:ph type="title"/>
          </p:nvPr>
        </p:nvSpPr>
        <p:spPr>
          <a:xfrm>
            <a:off x="468461" y="0"/>
            <a:ext cx="8305800" cy="868362"/>
          </a:xfrm>
        </p:spPr>
        <p:txBody>
          <a:bodyPr/>
          <a:lstStyle/>
          <a:p>
            <a:r>
              <a:rPr lang="en-US" sz="1800" dirty="0" smtClean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FY 16-21 Primary Road/TIME-21 Funds Forecast</a:t>
            </a:r>
            <a:br>
              <a:rPr lang="en-US" sz="1800" dirty="0" smtClean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($ Millions)</a:t>
            </a:r>
          </a:p>
        </p:txBody>
      </p:sp>
      <p:sp>
        <p:nvSpPr>
          <p:cNvPr id="58896" name="Rectangle 6"/>
          <p:cNvSpPr>
            <a:spLocks noChangeArrowheads="1"/>
          </p:cNvSpPr>
          <p:nvPr/>
        </p:nvSpPr>
        <p:spPr bwMode="auto">
          <a:xfrm>
            <a:off x="8464259" y="125413"/>
            <a:ext cx="1847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endParaRPr lang="en-US" sz="1000">
              <a:solidFill>
                <a:srgbClr val="000000"/>
              </a:solidFill>
              <a:latin typeface="Helvetic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45" y="716033"/>
            <a:ext cx="7919471" cy="5932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2553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30005</TotalTime>
  <Words>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FY 16-21 Primary Road/TIME-21 Funds Forecast ($ Millions)</vt:lpstr>
    </vt:vector>
  </TitlesOfParts>
  <Company>Iowa Dept of Transportation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Meyer, Steven</cp:lastModifiedBy>
  <cp:revision>1583</cp:revision>
  <cp:lastPrinted>2016-05-06T15:20:09Z</cp:lastPrinted>
  <dcterms:created xsi:type="dcterms:W3CDTF">2001-05-04T13:55:51Z</dcterms:created>
  <dcterms:modified xsi:type="dcterms:W3CDTF">2016-07-06T19:49:21Z</dcterms:modified>
</cp:coreProperties>
</file>